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52" d="100"/>
          <a:sy n="52" d="100"/>
        </p:scale>
        <p:origin x="-104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27/3/2019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Pig’UP</a:t>
            </a:r>
            <a:r>
              <a:rPr lang="el-GR" dirty="0" smtClean="0"/>
              <a:t> συνοπτική παρουσίαση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pic>
        <p:nvPicPr>
          <p:cNvPr id="4" name="3 - Θέση περιεχομένου" descr="Ανάλυση επιστροφών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2499" y="530225"/>
            <a:ext cx="3045040" cy="41878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pic>
        <p:nvPicPr>
          <p:cNvPr id="4" name="3 - Θέση περιεχομένου" descr="Θνησιμότητα θηλασμο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165" y="530225"/>
            <a:ext cx="6979708" cy="41878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Λειτουργία πυρήνα αναπαραγωγής</a:t>
            </a:r>
            <a:endParaRPr lang="el-GR" dirty="0"/>
          </a:p>
        </p:txBody>
      </p:sp>
      <p:pic>
        <p:nvPicPr>
          <p:cNvPr id="4" name="3 - Θέση περιεχομένου" descr="Γενετικό Σημάνσει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165" y="530225"/>
            <a:ext cx="6979708" cy="41878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 περισσότερες πληροφορίες</a:t>
            </a:r>
            <a:br>
              <a:rPr lang="el-GR" dirty="0" smtClean="0"/>
            </a:br>
            <a:r>
              <a:rPr lang="el-GR" dirty="0" smtClean="0"/>
              <a:t>Ελένη Βασιλείου </a:t>
            </a:r>
            <a:br>
              <a:rPr lang="el-GR" dirty="0" smtClean="0"/>
            </a:br>
            <a:r>
              <a:rPr lang="el-GR" dirty="0" smtClean="0"/>
              <a:t>2321074314</a:t>
            </a:r>
            <a:br>
              <a:rPr lang="el-GR" dirty="0" smtClean="0"/>
            </a:br>
            <a:r>
              <a:rPr lang="el-GR" dirty="0" smtClean="0"/>
              <a:t>6977231816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sz="3200" dirty="0" smtClean="0"/>
              <a:t>Αντιπρόσωπος </a:t>
            </a:r>
            <a:r>
              <a:rPr lang="en-US" sz="3200" dirty="0" smtClean="0"/>
              <a:t>ISAGRI</a:t>
            </a:r>
            <a:endParaRPr lang="el-GR" sz="3200" dirty="0" smtClean="0"/>
          </a:p>
          <a:p>
            <a:r>
              <a:rPr lang="el-GR" sz="3200" dirty="0" smtClean="0"/>
              <a:t>Για Ελλάδα και Κύπρο</a:t>
            </a:r>
            <a:endParaRPr lang="en-US" sz="3200" dirty="0" smtClean="0"/>
          </a:p>
          <a:p>
            <a:endParaRPr lang="el-G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Οθόνη υποδοχής</a:t>
            </a:r>
            <a:endParaRPr lang="el-GR" dirty="0"/>
          </a:p>
        </p:txBody>
      </p:sp>
      <p:pic>
        <p:nvPicPr>
          <p:cNvPr id="4" name="3 - Θέση περιεχομένου" descr="Χειριστήρι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165" y="530225"/>
            <a:ext cx="6979708" cy="4187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Καταχώρηση δεδομένων</a:t>
            </a:r>
            <a:endParaRPr lang="el-GR" dirty="0"/>
          </a:p>
        </p:txBody>
      </p:sp>
      <p:pic>
        <p:nvPicPr>
          <p:cNvPr id="4" name="3 - Θέση περιεχομένου" descr="Επιβάσει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165" y="530225"/>
            <a:ext cx="6979708" cy="41878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Καταχώρηση δεδομένων</a:t>
            </a:r>
            <a:endParaRPr lang="el-GR" dirty="0"/>
          </a:p>
        </p:txBody>
      </p:sp>
      <p:pic>
        <p:nvPicPr>
          <p:cNvPr id="4" name="3 - Θέση περιεχομένου" descr="Τοκετοί απογαλακτισμοί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165" y="530225"/>
            <a:ext cx="6979708" cy="4187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Εξατομίκευση στην καταχώρηση δεδομένων</a:t>
            </a:r>
            <a:endParaRPr lang="el-GR" dirty="0"/>
          </a:p>
        </p:txBody>
      </p:sp>
      <p:pic>
        <p:nvPicPr>
          <p:cNvPr id="4" name="3 - Θέση περιεχομένου" descr="Προτιμήσει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165" y="530225"/>
            <a:ext cx="6979708" cy="4187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Υγεία/Θεραπείες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Υγεία Θεραπείες αναπαραγωγώ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165" y="530225"/>
            <a:ext cx="6979708" cy="4187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Προγραμματισμός εργασιών</a:t>
            </a:r>
            <a:endParaRPr lang="el-GR" dirty="0"/>
          </a:p>
        </p:txBody>
      </p:sp>
      <p:pic>
        <p:nvPicPr>
          <p:cNvPr id="4" name="3 - Θέση περιεχομένου" descr="Προγράμματ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165" y="530225"/>
            <a:ext cx="6979708" cy="4187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pic>
        <p:nvPicPr>
          <p:cNvPr id="4" name="3 - Θέση περιεχομένου" descr="Γενικά αποτελέσματα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2499" y="530225"/>
            <a:ext cx="3045040" cy="4187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pic>
        <p:nvPicPr>
          <p:cNvPr id="4" name="3 - Θέση περιεχομένου" descr="Ανάλυση Εγκυμοσύνη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165" y="530225"/>
            <a:ext cx="6979708" cy="41878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</TotalTime>
  <Words>32</Words>
  <Application>Microsoft Office PowerPoint</Application>
  <PresentationFormat>Προβολή στην οθόνη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Άποψη</vt:lpstr>
      <vt:lpstr>Pig’UP συνοπτική παρουσίαση</vt:lpstr>
      <vt:lpstr>Οθόνη υποδοχής</vt:lpstr>
      <vt:lpstr>Καταχώρηση δεδομένων</vt:lpstr>
      <vt:lpstr>Καταχώρηση δεδομένων</vt:lpstr>
      <vt:lpstr>Εξατομίκευση στην καταχώρηση δεδομένων</vt:lpstr>
      <vt:lpstr>Υγεία/Θεραπείες  </vt:lpstr>
      <vt:lpstr>Προγραμματισμός εργασιών</vt:lpstr>
      <vt:lpstr>Αποτελέσματα</vt:lpstr>
      <vt:lpstr>Αποτελέσματα</vt:lpstr>
      <vt:lpstr>Αποτελέσματα</vt:lpstr>
      <vt:lpstr>Αποτελέσματα</vt:lpstr>
      <vt:lpstr>Λειτουργία πυρήνα αναπαραγωγής</vt:lpstr>
      <vt:lpstr>Για περισσότερες πληροφορίες Ελένη Βασιλείου  2321074314 6977231816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elennm</cp:lastModifiedBy>
  <cp:revision>9</cp:revision>
  <dcterms:created xsi:type="dcterms:W3CDTF">2019-02-03T09:22:54Z</dcterms:created>
  <dcterms:modified xsi:type="dcterms:W3CDTF">2019-03-27T17:30:05Z</dcterms:modified>
</cp:coreProperties>
</file>